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7315200" cy="96012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3608">
          <p15:clr>
            <a:srgbClr val="A4A3A4"/>
          </p15:clr>
        </p15:guide>
        <p15:guide id="4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" d="100"/>
          <a:sy n="11" d="100"/>
        </p:scale>
        <p:origin x="2334" y="162"/>
      </p:cViewPr>
      <p:guideLst>
        <p:guide orient="horz" pos="2880"/>
        <p:guide pos="2160"/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6"/>
            <a:ext cx="7290911" cy="36864606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6"/>
            <a:ext cx="21332666" cy="36864606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249AB-94A4-4F91-A65C-241DC0994AB4}" type="datetimeFigureOut">
              <a:rPr lang="pt-BR" smtClean="0"/>
              <a:pPr/>
              <a:t>06/03/2018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09DF0-D074-46D3-B87A-0A31142A24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9793313" y="571061"/>
            <a:ext cx="20470299" cy="6976525"/>
          </a:xfrm>
          <a:prstGeom prst="rect">
            <a:avLst/>
          </a:prstGeom>
          <a:noFill/>
        </p:spPr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pt-BR" b="1" dirty="0"/>
              <a:t>TÍTULO DO TRABALHO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AUTORES</a:t>
            </a:r>
            <a:br>
              <a:rPr lang="pt-BR" dirty="0"/>
            </a:br>
            <a:endParaRPr lang="pt-BR" dirty="0"/>
          </a:p>
          <a:p>
            <a:pPr algn="ctr"/>
            <a:r>
              <a:rPr lang="pt-BR" baseline="30000" dirty="0"/>
              <a:t>INSTITUIÇÕES</a:t>
            </a:r>
            <a:endParaRPr lang="pt-BR" dirty="0"/>
          </a:p>
        </p:txBody>
      </p:sp>
      <p:pic>
        <p:nvPicPr>
          <p:cNvPr id="6" name="Imagem 5" descr="Logo Gedia fundo branc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7321" y="38812612"/>
            <a:ext cx="3465433" cy="3555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53" y="751250"/>
            <a:ext cx="6776974" cy="6796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Financeiro</dc:creator>
  <cp:lastModifiedBy>sol</cp:lastModifiedBy>
  <cp:revision>12</cp:revision>
  <dcterms:created xsi:type="dcterms:W3CDTF">2017-03-23T20:36:22Z</dcterms:created>
  <dcterms:modified xsi:type="dcterms:W3CDTF">2018-03-07T01:22:02Z</dcterms:modified>
</cp:coreProperties>
</file>